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Reprocessing and User preferences implementation in </a:t>
            </a:r>
            <a:r>
              <a:rPr lang="en-US" dirty="0" err="1"/>
              <a:t>ISpyB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Roeland Boer</a:t>
            </a:r>
          </a:p>
          <a:p>
            <a:r>
              <a:rPr lang="en-US" dirty="0" err="1" smtClean="0"/>
              <a:t>ISpyB</a:t>
            </a:r>
            <a:r>
              <a:rPr lang="en-US" dirty="0" smtClean="0"/>
              <a:t> Diamond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4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reprocessing with </a:t>
            </a:r>
            <a:r>
              <a:rPr lang="en-US" dirty="0" err="1" smtClean="0"/>
              <a:t>Xamurai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Detection of datasets using directory scans</a:t>
            </a:r>
          </a:p>
          <a:p>
            <a:r>
              <a:rPr lang="en-US" dirty="0" smtClean="0"/>
              <a:t>Reprocessing with adjusted basic parameters</a:t>
            </a:r>
          </a:p>
          <a:p>
            <a:r>
              <a:rPr lang="en-US" dirty="0" smtClean="0"/>
              <a:t>Automatic download of PDB using codes</a:t>
            </a:r>
          </a:p>
          <a:p>
            <a:r>
              <a:rPr lang="en-US" dirty="0" smtClean="0"/>
              <a:t>MR and map visualization</a:t>
            </a:r>
          </a:p>
          <a:p>
            <a:r>
              <a:rPr lang="en-US" dirty="0" smtClean="0"/>
              <a:t>Processing and MR in different stages</a:t>
            </a:r>
          </a:p>
          <a:p>
            <a:r>
              <a:rPr lang="en-US" dirty="0" smtClean="0"/>
              <a:t>Licensing in MIT (</a:t>
            </a:r>
            <a:r>
              <a:rPr lang="en-US" dirty="0" err="1" smtClean="0"/>
              <a:t>qtpy</a:t>
            </a:r>
            <a:r>
              <a:rPr lang="en-US" dirty="0" smtClean="0"/>
              <a:t>) or LGPL (</a:t>
            </a:r>
            <a:r>
              <a:rPr lang="en-US" dirty="0" err="1" smtClean="0"/>
              <a:t>PySide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 SSX dataset treatment?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988017" y="1424970"/>
            <a:ext cx="3990068" cy="4290030"/>
            <a:chOff x="4988017" y="1424970"/>
            <a:chExt cx="3990068" cy="429003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6" t="4348" r="37500" b="10870"/>
            <a:stretch/>
          </p:blipFill>
          <p:spPr bwMode="auto">
            <a:xfrm>
              <a:off x="5050692" y="2209800"/>
              <a:ext cx="3864708" cy="350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35"/>
            <p:cNvSpPr txBox="1">
              <a:spLocks noChangeArrowheads="1"/>
            </p:cNvSpPr>
            <p:nvPr/>
          </p:nvSpPr>
          <p:spPr bwMode="auto">
            <a:xfrm>
              <a:off x="4988017" y="1424970"/>
              <a:ext cx="3990068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6538" algn="l"/>
                </a:tabLs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</a:pPr>
              <a:r>
                <a:rPr lang="en-GB" altLang="en-US" sz="2000" dirty="0" smtClean="0">
                  <a:latin typeface="Calibri" pitchFamily="34" charset="0"/>
                </a:rPr>
                <a:t>XAMURAI</a:t>
              </a:r>
            </a:p>
            <a:p>
              <a:pPr algn="ctr" eaLnBrk="1" hangingPunct="1">
                <a:spcBef>
                  <a:spcPts val="600"/>
                </a:spcBef>
              </a:pPr>
              <a:r>
                <a:rPr lang="en-GB" altLang="en-US" dirty="0" smtClean="0">
                  <a:solidFill>
                    <a:srgbClr val="FF0000"/>
                  </a:solidFill>
                  <a:latin typeface="Calibri" pitchFamily="34" charset="0"/>
                </a:rPr>
                <a:t>Data re-processing and phasing pipeline</a:t>
              </a:r>
              <a:endParaRPr lang="en-GB" alt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065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preferences in </a:t>
            </a:r>
            <a:r>
              <a:rPr lang="en-US" dirty="0" err="1" smtClean="0"/>
              <a:t>ISpyB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parameters and programs for </a:t>
            </a:r>
            <a:r>
              <a:rPr lang="en-US" dirty="0" err="1" smtClean="0"/>
              <a:t>autoprocessing</a:t>
            </a:r>
            <a:endParaRPr lang="en-US" dirty="0" smtClean="0"/>
          </a:p>
          <a:p>
            <a:r>
              <a:rPr lang="en-US" dirty="0" smtClean="0"/>
              <a:t>Different experimental </a:t>
            </a:r>
            <a:r>
              <a:rPr lang="en-US" dirty="0" err="1" smtClean="0"/>
              <a:t>backgrouds</a:t>
            </a:r>
            <a:r>
              <a:rPr lang="en-US" smtClean="0"/>
              <a:t>: chemists/biologists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Data Reprocessing and User preferences implementation in ISpyB</vt:lpstr>
      <vt:lpstr>Manual reprocessing with Xamurai</vt:lpstr>
      <vt:lpstr>User preferences in ISpyB?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Reprocessing and User preferences implementation in ISpyB</dc:title>
  <dc:creator>Roeland Boer</dc:creator>
  <cp:lastModifiedBy>Roeland Boer</cp:lastModifiedBy>
  <cp:revision>4</cp:revision>
  <dcterms:created xsi:type="dcterms:W3CDTF">2006-08-16T00:00:00Z</dcterms:created>
  <dcterms:modified xsi:type="dcterms:W3CDTF">2018-01-30T23:06:55Z</dcterms:modified>
</cp:coreProperties>
</file>